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-11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489A-0692-440E-B7FE-B8CED66DA9FC}" type="datetimeFigureOut">
              <a:rPr lang="cs-CZ" smtClean="0"/>
              <a:t>9. 1. 2019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D7E39B5-F06F-4A3A-97C0-A47B8031E965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489A-0692-440E-B7FE-B8CED66DA9FC}" type="datetimeFigureOut">
              <a:rPr lang="cs-CZ" smtClean="0"/>
              <a:t>9. 1. 2019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39B5-F06F-4A3A-97C0-A47B8031E96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489A-0692-440E-B7FE-B8CED66DA9FC}" type="datetimeFigureOut">
              <a:rPr lang="cs-CZ" smtClean="0"/>
              <a:t>9. 1. 2019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39B5-F06F-4A3A-97C0-A47B8031E96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489A-0692-440E-B7FE-B8CED66DA9FC}" type="datetimeFigureOut">
              <a:rPr lang="cs-CZ" smtClean="0"/>
              <a:t>9. 1. 2019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39B5-F06F-4A3A-97C0-A47B8031E965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489A-0692-440E-B7FE-B8CED66DA9FC}" type="datetimeFigureOut">
              <a:rPr lang="cs-CZ" smtClean="0"/>
              <a:t>9. 1. 2019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D7E39B5-F06F-4A3A-97C0-A47B8031E965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489A-0692-440E-B7FE-B8CED66DA9FC}" type="datetimeFigureOut">
              <a:rPr lang="cs-CZ" smtClean="0"/>
              <a:t>9. 1. 2019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39B5-F06F-4A3A-97C0-A47B8031E965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489A-0692-440E-B7FE-B8CED66DA9FC}" type="datetimeFigureOut">
              <a:rPr lang="cs-CZ" smtClean="0"/>
              <a:t>9. 1. 2019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39B5-F06F-4A3A-97C0-A47B8031E965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489A-0692-440E-B7FE-B8CED66DA9FC}" type="datetimeFigureOut">
              <a:rPr lang="cs-CZ" smtClean="0"/>
              <a:t>9. 1. 2019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39B5-F06F-4A3A-97C0-A47B8031E96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489A-0692-440E-B7FE-B8CED66DA9FC}" type="datetimeFigureOut">
              <a:rPr lang="cs-CZ" smtClean="0"/>
              <a:t>9. 1. 2019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39B5-F06F-4A3A-97C0-A47B8031E96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489A-0692-440E-B7FE-B8CED66DA9FC}" type="datetimeFigureOut">
              <a:rPr lang="cs-CZ" smtClean="0"/>
              <a:t>9. 1. 2019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39B5-F06F-4A3A-97C0-A47B8031E965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489A-0692-440E-B7FE-B8CED66DA9FC}" type="datetimeFigureOut">
              <a:rPr lang="cs-CZ" smtClean="0"/>
              <a:t>9. 1. 2019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D7E39B5-F06F-4A3A-97C0-A47B8031E965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6D6489A-0692-440E-B7FE-B8CED66DA9FC}" type="datetimeFigureOut">
              <a:rPr lang="cs-CZ" smtClean="0"/>
              <a:t>9. 1. 2019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D7E39B5-F06F-4A3A-97C0-A47B8031E96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Josef Janko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1800759" y="1412776"/>
            <a:ext cx="12781471" cy="2283110"/>
          </a:xfrm>
        </p:spPr>
        <p:txBody>
          <a:bodyPr/>
          <a:lstStyle/>
          <a:p>
            <a:r>
              <a:rPr lang="cs-CZ" sz="8000" dirty="0" smtClean="0">
                <a:latin typeface="Adobe Devanagari" pitchFamily="18" charset="0"/>
                <a:cs typeface="Adobe Devanagari" pitchFamily="18" charset="0"/>
              </a:rPr>
              <a:t>Málaga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Málaga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>
                <a:latin typeface="Arial"/>
              </a:rPr>
              <a:t>Málaga</a:t>
            </a:r>
            <a:r>
              <a:rPr lang="en-US" sz="2000" dirty="0" smtClean="0">
                <a:latin typeface="Arial"/>
              </a:rPr>
              <a:t> is the port city in the south of Spain. Is the province of </a:t>
            </a:r>
            <a:r>
              <a:rPr lang="en-US" sz="2000" dirty="0" err="1" smtClean="0">
                <a:latin typeface="Arial"/>
              </a:rPr>
              <a:t>Málaga</a:t>
            </a:r>
            <a:r>
              <a:rPr lang="en-US" sz="2000" dirty="0" smtClean="0">
                <a:latin typeface="Arial"/>
              </a:rPr>
              <a:t>. After Seville is the second largest city in </a:t>
            </a:r>
            <a:r>
              <a:rPr lang="en-US" sz="2000" dirty="0" smtClean="0">
                <a:latin typeface="Arial"/>
              </a:rPr>
              <a:t>Andalusia</a:t>
            </a:r>
            <a:r>
              <a:rPr lang="cs-CZ" sz="2000" dirty="0" smtClean="0">
                <a:latin typeface="Arial"/>
              </a:rPr>
              <a:t>. </a:t>
            </a:r>
            <a:r>
              <a:rPr lang="cs-CZ" sz="2000" dirty="0" err="1" smtClean="0">
                <a:latin typeface="Arial"/>
              </a:rPr>
              <a:t>With</a:t>
            </a:r>
            <a:r>
              <a:rPr lang="cs-CZ" sz="2000" dirty="0" smtClean="0">
                <a:latin typeface="Arial"/>
              </a:rPr>
              <a:t> </a:t>
            </a:r>
            <a:r>
              <a:rPr lang="cs-CZ" sz="2000" dirty="0" smtClean="0">
                <a:latin typeface="Arial"/>
              </a:rPr>
              <a:t>a </a:t>
            </a:r>
            <a:r>
              <a:rPr lang="cs-CZ" sz="2000" dirty="0" err="1" smtClean="0">
                <a:latin typeface="Arial"/>
              </a:rPr>
              <a:t>population</a:t>
            </a:r>
            <a:r>
              <a:rPr lang="cs-CZ" sz="2000" dirty="0" smtClean="0">
                <a:latin typeface="Arial"/>
              </a:rPr>
              <a:t> </a:t>
            </a:r>
            <a:r>
              <a:rPr lang="cs-CZ" sz="2000" dirty="0" err="1" smtClean="0">
                <a:latin typeface="Arial"/>
              </a:rPr>
              <a:t>of</a:t>
            </a:r>
            <a:r>
              <a:rPr lang="cs-CZ" sz="2000" dirty="0" smtClean="0">
                <a:latin typeface="Arial"/>
              </a:rPr>
              <a:t> </a:t>
            </a:r>
            <a:r>
              <a:rPr lang="en-US" sz="2000" dirty="0" smtClean="0">
                <a:latin typeface="Arial"/>
              </a:rPr>
              <a:t>576 725 </a:t>
            </a:r>
            <a:r>
              <a:rPr lang="cs-CZ" sz="2000" dirty="0" err="1" smtClean="0">
                <a:latin typeface="Arial"/>
              </a:rPr>
              <a:t>is</a:t>
            </a:r>
            <a:r>
              <a:rPr lang="cs-CZ" sz="2000" dirty="0" smtClean="0">
                <a:latin typeface="Arial"/>
              </a:rPr>
              <a:t> </a:t>
            </a:r>
            <a:r>
              <a:rPr lang="en-US" sz="2000" dirty="0" smtClean="0">
                <a:latin typeface="Arial"/>
              </a:rPr>
              <a:t>6. the largest city in Spain.</a:t>
            </a:r>
            <a:endParaRPr lang="cs-CZ" sz="2000" dirty="0" smtClean="0"/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In the city is located the international airport, the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port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and the university. Thanks to the pleasant climate is Malaga one of the most popular tourist destinations of the Iberian peninsula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There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was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born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popular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painter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Pablo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Picasso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Pepa\Desktop\IVANKA SLOŽKA\Nová složka\800px-Escudo_de_Málaga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005064"/>
            <a:ext cx="1682750" cy="2414745"/>
          </a:xfrm>
          <a:prstGeom prst="rect">
            <a:avLst/>
          </a:prstGeom>
          <a:noFill/>
        </p:spPr>
      </p:pic>
      <p:pic>
        <p:nvPicPr>
          <p:cNvPr id="1027" name="Picture 3" descr="C:\Users\Pepa\Desktop\IVANKA SLOŽKA\Nová složka\1920px-Flag_of_Málaga,_Spain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509120"/>
            <a:ext cx="2411760" cy="1607840"/>
          </a:xfrm>
          <a:prstGeom prst="rect">
            <a:avLst/>
          </a:prstGeom>
          <a:noFill/>
        </p:spPr>
      </p:pic>
      <p:pic>
        <p:nvPicPr>
          <p:cNvPr id="1029" name="Picture 5" descr="C:\Users\Pepa\Desktop\IVANKA SLOŽKA\Nová složka\6026-malaga-locator-ma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4509120"/>
            <a:ext cx="2736304" cy="1597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84584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cs-CZ" b="1" dirty="0" err="1" smtClean="0"/>
              <a:t>Geography</a:t>
            </a:r>
            <a:r>
              <a:rPr lang="cs-CZ" b="1" dirty="0" smtClean="0"/>
              <a:t> </a:t>
            </a:r>
            <a:r>
              <a:rPr lang="cs-CZ" b="1" dirty="0" err="1" smtClean="0"/>
              <a:t>and</a:t>
            </a:r>
            <a:r>
              <a:rPr lang="cs-CZ" b="1" dirty="0" smtClean="0"/>
              <a:t> </a:t>
            </a:r>
            <a:r>
              <a:rPr lang="cs-CZ" b="1" dirty="0" err="1" smtClean="0"/>
              <a:t>climate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Málaga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which lies on the west coast of the Mediterranean sea on the Costa del Sol, surrounded by the mountains of the Sierra de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Mijas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and Montes de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Málaga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hrough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the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cite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flow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river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Guadalmedina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and the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Guadalhorce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which flow into the Mediterranean sea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In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Málaga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is 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mediterranean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climate, the weather is for most of the year sunny. Summer is exceptionally dry and hot, temperatures are very often well over 30 °C. The winters are mild.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C:\Users\Pepa\Desktop\IVANKA SLOŽKA\Nová složka\1447410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617308"/>
            <a:ext cx="2339752" cy="1620004"/>
          </a:xfrm>
          <a:prstGeom prst="rect">
            <a:avLst/>
          </a:prstGeom>
          <a:noFill/>
        </p:spPr>
      </p:pic>
      <p:pic>
        <p:nvPicPr>
          <p:cNvPr id="2050" name="Picture 2" descr="C:\Users\Pepa\Desktop\IVANKA SLOŽKA\Nová složka\silversea-mediterranean-cruise-malaga-spa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611251"/>
            <a:ext cx="2448272" cy="1626061"/>
          </a:xfrm>
          <a:prstGeom prst="rect">
            <a:avLst/>
          </a:prstGeom>
          <a:noFill/>
        </p:spPr>
      </p:pic>
      <p:pic>
        <p:nvPicPr>
          <p:cNvPr id="2051" name="Picture 3" descr="C:\Users\Pepa\Desktop\IVANKA SLOŽKA\Nová složka\malaga-aerial-vie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581128"/>
            <a:ext cx="2499368" cy="1640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Parts</a:t>
            </a:r>
            <a:r>
              <a:rPr lang="cs-CZ" b="1" dirty="0" smtClean="0"/>
              <a:t> </a:t>
            </a:r>
            <a:r>
              <a:rPr lang="cs-CZ" b="1" dirty="0" err="1" smtClean="0"/>
              <a:t>of</a:t>
            </a:r>
            <a:r>
              <a:rPr lang="cs-CZ" b="1" dirty="0" smtClean="0"/>
              <a:t>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smtClean="0"/>
              <a:t>city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city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is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divided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into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10 major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districts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(=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distritos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). </a:t>
            </a: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000" b="1" i="1" dirty="0" err="1" smtClean="0">
                <a:latin typeface="Arial" pitchFamily="34" charset="0"/>
                <a:cs typeface="Arial" pitchFamily="34" charset="0"/>
              </a:rPr>
              <a:t>Centro</a:t>
            </a:r>
            <a:endParaRPr lang="cs-CZ" sz="20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000" b="1" i="1" dirty="0" smtClean="0">
                <a:latin typeface="Arial" pitchFamily="34" charset="0"/>
                <a:cs typeface="Arial" pitchFamily="34" charset="0"/>
              </a:rPr>
              <a:t>Este </a:t>
            </a:r>
          </a:p>
          <a:p>
            <a:r>
              <a:rPr lang="cs-CZ" sz="2000" b="1" i="1" dirty="0" err="1" smtClean="0">
                <a:latin typeface="Arial" pitchFamily="34" charset="0"/>
                <a:cs typeface="Arial" pitchFamily="34" charset="0"/>
              </a:rPr>
              <a:t>Ciudad</a:t>
            </a:r>
            <a:r>
              <a:rPr lang="cs-CZ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b="1" i="1" dirty="0" err="1" smtClean="0">
                <a:latin typeface="Arial" pitchFamily="34" charset="0"/>
                <a:cs typeface="Arial" pitchFamily="34" charset="0"/>
              </a:rPr>
              <a:t>Jardín</a:t>
            </a:r>
            <a:endParaRPr lang="cs-CZ" sz="20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000" b="1" i="1" dirty="0" err="1" smtClean="0">
                <a:latin typeface="Arial" pitchFamily="34" charset="0"/>
                <a:cs typeface="Arial" pitchFamily="34" charset="0"/>
              </a:rPr>
              <a:t>Bailén</a:t>
            </a:r>
            <a:r>
              <a:rPr lang="cs-CZ" sz="2000" b="1" i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cs-CZ" sz="2000" b="1" i="1" dirty="0" err="1" smtClean="0">
                <a:latin typeface="Arial" pitchFamily="34" charset="0"/>
                <a:cs typeface="Arial" pitchFamily="34" charset="0"/>
              </a:rPr>
              <a:t>Miraflores</a:t>
            </a:r>
            <a:endParaRPr lang="cs-CZ" sz="20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000" b="1" i="1" dirty="0" smtClean="0">
                <a:latin typeface="Arial" pitchFamily="34" charset="0"/>
                <a:cs typeface="Arial" pitchFamily="34" charset="0"/>
              </a:rPr>
              <a:t>Palma/</a:t>
            </a:r>
            <a:r>
              <a:rPr lang="cs-CZ" sz="2000" b="1" i="1" dirty="0" err="1" smtClean="0">
                <a:latin typeface="Arial" pitchFamily="34" charset="0"/>
                <a:cs typeface="Arial" pitchFamily="34" charset="0"/>
              </a:rPr>
              <a:t>Palmilla</a:t>
            </a:r>
            <a:endParaRPr lang="cs-CZ" sz="20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000" b="1" i="1" dirty="0" err="1" smtClean="0">
                <a:latin typeface="Arial" pitchFamily="34" charset="0"/>
                <a:cs typeface="Arial" pitchFamily="34" charset="0"/>
              </a:rPr>
              <a:t>Cruz</a:t>
            </a:r>
            <a:r>
              <a:rPr lang="cs-CZ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b="1" i="1" dirty="0" smtClean="0">
                <a:latin typeface="Arial" pitchFamily="34" charset="0"/>
                <a:cs typeface="Arial" pitchFamily="34" charset="0"/>
              </a:rPr>
              <a:t>de </a:t>
            </a:r>
            <a:r>
              <a:rPr lang="cs-CZ" sz="2000" b="1" i="1" dirty="0" err="1" smtClean="0">
                <a:latin typeface="Arial" pitchFamily="34" charset="0"/>
                <a:cs typeface="Arial" pitchFamily="34" charset="0"/>
              </a:rPr>
              <a:t>Humilladero</a:t>
            </a:r>
            <a:endParaRPr lang="cs-CZ" sz="20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000" b="1" i="1" dirty="0" err="1" smtClean="0">
                <a:latin typeface="Arial" pitchFamily="34" charset="0"/>
                <a:cs typeface="Arial" pitchFamily="34" charset="0"/>
              </a:rPr>
              <a:t>Carretera</a:t>
            </a:r>
            <a:r>
              <a:rPr lang="cs-CZ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b="1" i="1" dirty="0" smtClean="0">
                <a:latin typeface="Arial" pitchFamily="34" charset="0"/>
                <a:cs typeface="Arial" pitchFamily="34" charset="0"/>
              </a:rPr>
              <a:t>de </a:t>
            </a:r>
            <a:r>
              <a:rPr lang="cs-CZ" sz="2000" b="1" i="1" dirty="0" err="1" smtClean="0">
                <a:latin typeface="Arial" pitchFamily="34" charset="0"/>
                <a:cs typeface="Arial" pitchFamily="34" charset="0"/>
              </a:rPr>
              <a:t>Cadiz</a:t>
            </a:r>
            <a:endParaRPr lang="cs-CZ" sz="20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000" b="1" i="1" dirty="0" err="1" smtClean="0">
                <a:latin typeface="Arial" pitchFamily="34" charset="0"/>
                <a:cs typeface="Arial" pitchFamily="34" charset="0"/>
              </a:rPr>
              <a:t>Churriana</a:t>
            </a:r>
            <a:r>
              <a:rPr lang="cs-CZ" sz="2000" b="1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cs-CZ" sz="2000" b="1" i="1" dirty="0" err="1" smtClean="0">
                <a:latin typeface="Arial" pitchFamily="34" charset="0"/>
                <a:cs typeface="Arial" pitchFamily="34" charset="0"/>
              </a:rPr>
              <a:t>Campanillas</a:t>
            </a:r>
            <a:r>
              <a:rPr lang="cs-CZ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b="1" i="1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cs-CZ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b="1" i="1" dirty="0" err="1" smtClean="0">
                <a:latin typeface="Arial" pitchFamily="34" charset="0"/>
                <a:cs typeface="Arial" pitchFamily="34" charset="0"/>
              </a:rPr>
              <a:t>Puerto</a:t>
            </a:r>
            <a:r>
              <a:rPr lang="cs-CZ" sz="2000" b="1" i="1" dirty="0" smtClean="0">
                <a:latin typeface="Arial" pitchFamily="34" charset="0"/>
                <a:cs typeface="Arial" pitchFamily="34" charset="0"/>
              </a:rPr>
              <a:t> de la </a:t>
            </a:r>
            <a:r>
              <a:rPr lang="cs-CZ" sz="2000" b="1" i="1" dirty="0" smtClean="0">
                <a:latin typeface="Arial" pitchFamily="34" charset="0"/>
                <a:cs typeface="Arial" pitchFamily="34" charset="0"/>
              </a:rPr>
              <a:t>Torre</a:t>
            </a:r>
          </a:p>
          <a:p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which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are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again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divided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into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hundreds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smaller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Barrios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residential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or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industrial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area).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Pepa\Desktop\IVANKA SLOŽKA\Nová složka\128c51d9323b87c5d3182e2e92c6_r16_9_w640_h360_g450b00a06f2d11e497f0002590604f2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2060848"/>
            <a:ext cx="4576057" cy="2574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7772400" cy="1143000"/>
          </a:xfrm>
        </p:spPr>
        <p:txBody>
          <a:bodyPr/>
          <a:lstStyle/>
          <a:p>
            <a:r>
              <a:rPr lang="cs-CZ" b="1" dirty="0" err="1" smtClean="0"/>
              <a:t>Sights</a:t>
            </a:r>
            <a:r>
              <a:rPr lang="cs-CZ" b="1" dirty="0" smtClean="0"/>
              <a:t> </a:t>
            </a:r>
            <a:r>
              <a:rPr lang="cs-CZ" b="1" dirty="0" err="1" smtClean="0"/>
              <a:t>and</a:t>
            </a:r>
            <a:r>
              <a:rPr lang="cs-CZ" b="1" dirty="0" smtClean="0"/>
              <a:t> </a:t>
            </a:r>
            <a:r>
              <a:rPr lang="cs-CZ" b="1" dirty="0" err="1" smtClean="0"/>
              <a:t>hiking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268760"/>
            <a:ext cx="7772400" cy="4572000"/>
          </a:xfrm>
        </p:spPr>
        <p:txBody>
          <a:bodyPr/>
          <a:lstStyle/>
          <a:p>
            <a:r>
              <a:rPr lang="cs-CZ" sz="2000" b="1" i="1" dirty="0" err="1" smtClean="0">
                <a:latin typeface="Arial" pitchFamily="34" charset="0"/>
                <a:cs typeface="Arial" pitchFamily="34" charset="0"/>
              </a:rPr>
              <a:t>Alcazaba</a:t>
            </a:r>
            <a:endParaRPr lang="cs-CZ" sz="20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Alcazaba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is 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moorish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fortress from the 11th. century, which was built on the ruins of 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phoenician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palace. It was built for the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moorish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king of Granada, and in 14. century expanded. There are even ancient ruins of the roman amphitheater.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Pepa\Desktop\IVANKA SLOŽKA\Nová složka\Castillo_de_Mála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0107" y="3212976"/>
            <a:ext cx="2155749" cy="1616812"/>
          </a:xfrm>
          <a:prstGeom prst="rect">
            <a:avLst/>
          </a:prstGeom>
          <a:noFill/>
        </p:spPr>
      </p:pic>
      <p:pic>
        <p:nvPicPr>
          <p:cNvPr id="4099" name="Picture 3" descr="C:\Users\Pepa\Desktop\IVANKA SLOŽKA\Nová složka\Malaga_Alcazaba_25-9-2007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896" y="3212976"/>
            <a:ext cx="3599384" cy="1610944"/>
          </a:xfrm>
          <a:prstGeom prst="rect">
            <a:avLst/>
          </a:prstGeom>
          <a:noFill/>
        </p:spPr>
      </p:pic>
      <p:pic>
        <p:nvPicPr>
          <p:cNvPr id="4100" name="Picture 4" descr="C:\Users\Pepa\Desktop\IVANKA SLOŽKA\Nová složka\alcazaba-t-romano-alcazabilla-web_crop3sub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7458" y="5013176"/>
            <a:ext cx="2804542" cy="1578716"/>
          </a:xfrm>
          <a:prstGeom prst="rect">
            <a:avLst/>
          </a:prstGeom>
          <a:noFill/>
        </p:spPr>
      </p:pic>
      <p:pic>
        <p:nvPicPr>
          <p:cNvPr id="4101" name="Picture 5" descr="C:\Users\Pepa\Desktop\IVANKA SLOŽKA\Nová složka\688x447x3a658100cf3bf37c6a54ce5e76b9750d.jpg.pagespeed.ic.dAulSjLw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5013175"/>
            <a:ext cx="2448272" cy="1590665"/>
          </a:xfrm>
          <a:prstGeom prst="rect">
            <a:avLst/>
          </a:prstGeom>
          <a:noFill/>
        </p:spPr>
      </p:pic>
      <p:pic>
        <p:nvPicPr>
          <p:cNvPr id="4103" name="Picture 7" descr="C:\Users\Pepa\Desktop\IVANKA SLOŽKA\Nová složka\image_103943_jpeg_800x600_q8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52377" y="3212976"/>
            <a:ext cx="1064039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Sights</a:t>
            </a:r>
            <a:r>
              <a:rPr lang="cs-CZ" b="1" dirty="0" smtClean="0"/>
              <a:t> </a:t>
            </a:r>
            <a:r>
              <a:rPr lang="cs-CZ" b="1" dirty="0" err="1" smtClean="0"/>
              <a:t>and</a:t>
            </a:r>
            <a:r>
              <a:rPr lang="cs-CZ" b="1" dirty="0" smtClean="0"/>
              <a:t> </a:t>
            </a:r>
            <a:r>
              <a:rPr lang="cs-CZ" b="1" dirty="0" err="1" smtClean="0"/>
              <a:t>hiking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000" b="1" i="1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cs-CZ" sz="2000" b="1" i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cs-CZ" sz="2000" b="1" i="1" dirty="0" err="1" smtClean="0">
                <a:latin typeface="Arial" pitchFamily="34" charset="0"/>
                <a:cs typeface="Arial" pitchFamily="34" charset="0"/>
              </a:rPr>
              <a:t>Cathedral</a:t>
            </a:r>
            <a:endParaRPr lang="cs-CZ" sz="20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The cathedral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Catedral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de la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Encarnación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was built by the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christian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conquerors of 1528, instead of the great mosque. It is also called the La Parking, because its second tower was not due to lack of money will never be completed.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Pepa\Desktop\IVANKA SLOŽKA\Nová složka\Spain_Andalusia_Malaga_BW_2015-10-24_14-17-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212976"/>
            <a:ext cx="1800200" cy="1632837"/>
          </a:xfrm>
          <a:prstGeom prst="rect">
            <a:avLst/>
          </a:prstGeom>
          <a:noFill/>
        </p:spPr>
      </p:pic>
      <p:pic>
        <p:nvPicPr>
          <p:cNvPr id="5123" name="Picture 3" descr="C:\Users\Pepa\Desktop\IVANKA SLOŽKA\Nová složka\146454_SpainAndaluciaMalaga_CathedralEncarnacionChurch_shutterstock_1074545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366" y="3212976"/>
            <a:ext cx="2340738" cy="1656183"/>
          </a:xfrm>
          <a:prstGeom prst="rect">
            <a:avLst/>
          </a:prstGeom>
          <a:noFill/>
        </p:spPr>
      </p:pic>
      <p:pic>
        <p:nvPicPr>
          <p:cNvPr id="5124" name="Picture 4" descr="C:\Users\Pepa\Desktop\IVANKA SLOŽKA\Nová složka\catedral-de-la-encarnaci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212976"/>
            <a:ext cx="2205572" cy="1656185"/>
          </a:xfrm>
          <a:prstGeom prst="rect">
            <a:avLst/>
          </a:prstGeom>
          <a:noFill/>
        </p:spPr>
      </p:pic>
      <p:pic>
        <p:nvPicPr>
          <p:cNvPr id="5125" name="Picture 5" descr="C:\Users\Pepa\Desktop\IVANKA SLOŽKA\Nová složka\arc_197843_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0232" y="5013176"/>
            <a:ext cx="2873896" cy="16165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>
                <a:cs typeface="Arial" pitchFamily="34" charset="0"/>
              </a:rPr>
              <a:t>Other</a:t>
            </a:r>
            <a:r>
              <a:rPr lang="cs-CZ" b="1" dirty="0" smtClean="0">
                <a:cs typeface="Arial" pitchFamily="34" charset="0"/>
              </a:rPr>
              <a:t> </a:t>
            </a:r>
            <a:r>
              <a:rPr lang="cs-CZ" b="1" dirty="0" err="1" smtClean="0">
                <a:cs typeface="Arial" pitchFamily="34" charset="0"/>
              </a:rPr>
              <a:t>tourist</a:t>
            </a:r>
            <a:r>
              <a:rPr lang="cs-CZ" b="1" dirty="0" smtClean="0">
                <a:cs typeface="Arial" pitchFamily="34" charset="0"/>
              </a:rPr>
              <a:t> </a:t>
            </a:r>
            <a:r>
              <a:rPr lang="cs-CZ" b="1" dirty="0" err="1" smtClean="0">
                <a:cs typeface="Arial" pitchFamily="34" charset="0"/>
              </a:rPr>
              <a:t>destinations</a:t>
            </a:r>
            <a:endParaRPr lang="cs-CZ" b="1" dirty="0"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native</a:t>
            </a:r>
            <a:r>
              <a:rPr lang="cs-CZ" dirty="0" smtClean="0"/>
              <a:t> house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Pablo</a:t>
            </a:r>
            <a:r>
              <a:rPr lang="cs-CZ" dirty="0" smtClean="0"/>
              <a:t> Picasso in Plaza de la </a:t>
            </a:r>
            <a:r>
              <a:rPr lang="cs-CZ" dirty="0" err="1" smtClean="0"/>
              <a:t>Merced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botanical</a:t>
            </a:r>
            <a:r>
              <a:rPr lang="cs-CZ" dirty="0" smtClean="0"/>
              <a:t> </a:t>
            </a:r>
            <a:r>
              <a:rPr lang="cs-CZ" dirty="0" err="1" smtClean="0"/>
              <a:t>garden</a:t>
            </a:r>
            <a:r>
              <a:rPr lang="cs-CZ" dirty="0" smtClean="0"/>
              <a:t> "</a:t>
            </a:r>
            <a:r>
              <a:rPr lang="cs-CZ" dirty="0" err="1" smtClean="0"/>
              <a:t>Jardín</a:t>
            </a:r>
            <a:r>
              <a:rPr lang="cs-CZ" dirty="0" smtClean="0"/>
              <a:t> </a:t>
            </a:r>
            <a:r>
              <a:rPr lang="cs-CZ" dirty="0" err="1" smtClean="0"/>
              <a:t>Botánico</a:t>
            </a:r>
            <a:r>
              <a:rPr lang="cs-CZ" dirty="0" smtClean="0"/>
              <a:t>-</a:t>
            </a:r>
            <a:r>
              <a:rPr lang="cs-CZ" dirty="0" err="1" smtClean="0"/>
              <a:t>Histórico</a:t>
            </a:r>
            <a:r>
              <a:rPr lang="cs-CZ" dirty="0" smtClean="0"/>
              <a:t> La </a:t>
            </a:r>
            <a:r>
              <a:rPr lang="cs-CZ" dirty="0" err="1" smtClean="0"/>
              <a:t>Concepción</a:t>
            </a:r>
            <a:r>
              <a:rPr lang="cs-CZ" dirty="0" smtClean="0"/>
              <a:t>", a park </a:t>
            </a:r>
            <a:r>
              <a:rPr lang="cs-CZ" dirty="0" err="1" smtClean="0"/>
              <a:t>with</a:t>
            </a:r>
            <a:r>
              <a:rPr lang="cs-CZ" dirty="0" smtClean="0"/>
              <a:t> 3000 </a:t>
            </a:r>
            <a:r>
              <a:rPr lang="cs-CZ" dirty="0" err="1" smtClean="0"/>
              <a:t>local</a:t>
            </a:r>
            <a:r>
              <a:rPr lang="cs-CZ" dirty="0" smtClean="0"/>
              <a:t> </a:t>
            </a:r>
            <a:r>
              <a:rPr lang="cs-CZ" dirty="0" err="1" smtClean="0"/>
              <a:t>plants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palm</a:t>
            </a:r>
            <a:r>
              <a:rPr lang="cs-CZ" dirty="0" smtClean="0"/>
              <a:t> </a:t>
            </a:r>
            <a:r>
              <a:rPr lang="cs-CZ" dirty="0" err="1" smtClean="0"/>
              <a:t>trees</a:t>
            </a:r>
            <a:r>
              <a:rPr lang="cs-CZ" dirty="0" smtClean="0"/>
              <a:t>, 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"</a:t>
            </a:r>
            <a:r>
              <a:rPr lang="cs-CZ" dirty="0" err="1" smtClean="0"/>
              <a:t>Santuario</a:t>
            </a:r>
            <a:r>
              <a:rPr lang="cs-CZ" dirty="0" smtClean="0"/>
              <a:t> </a:t>
            </a:r>
            <a:r>
              <a:rPr lang="cs-CZ" dirty="0" smtClean="0"/>
              <a:t>de la Victoria"</a:t>
            </a:r>
            <a:r>
              <a:rPr lang="cs-CZ" dirty="0" err="1" smtClean="0"/>
              <a:t>Paseo</a:t>
            </a:r>
            <a:r>
              <a:rPr lang="cs-CZ" dirty="0" smtClean="0"/>
              <a:t> </a:t>
            </a:r>
            <a:r>
              <a:rPr lang="cs-CZ" dirty="0" err="1" smtClean="0"/>
              <a:t>del</a:t>
            </a:r>
            <a:r>
              <a:rPr lang="cs-CZ" dirty="0" smtClean="0"/>
              <a:t> </a:t>
            </a:r>
            <a:r>
              <a:rPr lang="cs-CZ" dirty="0" err="1" smtClean="0"/>
              <a:t>Parque</a:t>
            </a:r>
            <a:r>
              <a:rPr lang="cs-CZ" dirty="0" smtClean="0"/>
              <a:t>" </a:t>
            </a:r>
          </a:p>
          <a:p>
            <a:r>
              <a:rPr lang="cs-CZ" dirty="0" smtClean="0"/>
              <a:t>"</a:t>
            </a:r>
            <a:r>
              <a:rPr lang="cs-CZ" dirty="0" err="1" smtClean="0"/>
              <a:t>Parque</a:t>
            </a:r>
            <a:r>
              <a:rPr lang="cs-CZ" dirty="0" smtClean="0"/>
              <a:t> </a:t>
            </a:r>
            <a:r>
              <a:rPr lang="cs-CZ" dirty="0" smtClean="0"/>
              <a:t>de </a:t>
            </a:r>
            <a:r>
              <a:rPr lang="cs-CZ" dirty="0" err="1" smtClean="0"/>
              <a:t>Málaga</a:t>
            </a:r>
            <a:r>
              <a:rPr lang="cs-CZ" dirty="0" smtClean="0"/>
              <a:t>" park </a:t>
            </a:r>
            <a:r>
              <a:rPr lang="cs-CZ" dirty="0" err="1" smtClean="0"/>
              <a:t>designed</a:t>
            </a:r>
            <a:r>
              <a:rPr lang="cs-CZ" dirty="0" smtClean="0"/>
              <a:t> as a </a:t>
            </a:r>
            <a:r>
              <a:rPr lang="cs-CZ" dirty="0" err="1" smtClean="0"/>
              <a:t>botanical</a:t>
            </a:r>
            <a:r>
              <a:rPr lang="cs-CZ" dirty="0" smtClean="0"/>
              <a:t> </a:t>
            </a:r>
            <a:r>
              <a:rPr lang="cs-CZ" dirty="0" err="1" smtClean="0"/>
              <a:t>promenade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a </a:t>
            </a:r>
            <a:r>
              <a:rPr lang="cs-CZ" dirty="0" err="1" smtClean="0"/>
              <a:t>total</a:t>
            </a:r>
            <a:r>
              <a:rPr lang="cs-CZ" dirty="0" smtClean="0"/>
              <a:t> area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about</a:t>
            </a:r>
            <a:r>
              <a:rPr lang="cs-CZ" dirty="0" smtClean="0"/>
              <a:t> </a:t>
            </a:r>
            <a:r>
              <a:rPr lang="cs-CZ" dirty="0" smtClean="0"/>
              <a:t>30.000m2</a:t>
            </a:r>
          </a:p>
          <a:p>
            <a:r>
              <a:rPr lang="cs-CZ" dirty="0" smtClean="0"/>
              <a:t>And </a:t>
            </a:r>
            <a:r>
              <a:rPr lang="cs-CZ" dirty="0" err="1" smtClean="0"/>
              <a:t>otrhers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6146" name="Picture 2" descr="C:\Users\Pepa\Desktop\IVANKA SLOŽKA\Nová složka\P10303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149080"/>
            <a:ext cx="2999656" cy="2249742"/>
          </a:xfrm>
          <a:prstGeom prst="rect">
            <a:avLst/>
          </a:prstGeom>
          <a:noFill/>
        </p:spPr>
      </p:pic>
      <p:pic>
        <p:nvPicPr>
          <p:cNvPr id="6147" name="Picture 3" descr="C:\Users\Pepa\Desktop\IVANKA SLOŽKA\Nová složka\jardin-botanico-1.jpg_7892096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2198" y="4797152"/>
            <a:ext cx="4239882" cy="1623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Culture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i="1" dirty="0" smtClean="0">
                <a:latin typeface="Arial" pitchFamily="34" charset="0"/>
                <a:cs typeface="Arial" pitchFamily="34" charset="0"/>
              </a:rPr>
              <a:t>Museum</a:t>
            </a:r>
          </a:p>
          <a:p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Centro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de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Arte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Contemporáneo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Málaga</a:t>
            </a: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Museo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Picasso</a:t>
            </a:r>
          </a:p>
          <a:p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Museo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Carmen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Thyssen</a:t>
            </a: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/>
          </a:p>
          <a:p>
            <a:r>
              <a:rPr lang="cs-CZ" b="1" i="1" dirty="0" err="1" smtClean="0">
                <a:latin typeface="Arial" pitchFamily="34" charset="0"/>
                <a:cs typeface="Arial" pitchFamily="34" charset="0"/>
              </a:rPr>
              <a:t>Theatre</a:t>
            </a:r>
            <a:endParaRPr lang="cs-CZ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Teatro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Cervantes</a:t>
            </a: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endParaRPr lang="cs-CZ" b="1" i="1" dirty="0"/>
          </a:p>
        </p:txBody>
      </p:sp>
      <p:pic>
        <p:nvPicPr>
          <p:cNvPr id="7170" name="Picture 2" descr="C:\Users\Pepa\Desktop\IVANKA SLOŽKA\Nová složka\18cac01_crop3sub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420888"/>
            <a:ext cx="3771991" cy="2123306"/>
          </a:xfrm>
          <a:prstGeom prst="rect">
            <a:avLst/>
          </a:prstGeom>
          <a:noFill/>
        </p:spPr>
      </p:pic>
      <p:pic>
        <p:nvPicPr>
          <p:cNvPr id="7171" name="Picture 3" descr="C:\Users\Pepa\Desktop\IVANKA SLOŽKA\Nová složka\arc_4276_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653136"/>
            <a:ext cx="3779912" cy="1923030"/>
          </a:xfrm>
          <a:prstGeom prst="rect">
            <a:avLst/>
          </a:prstGeom>
          <a:noFill/>
        </p:spPr>
      </p:pic>
      <p:pic>
        <p:nvPicPr>
          <p:cNvPr id="7172" name="Picture 4" descr="C:\Users\Pepa\Desktop\IVANKA SLOŽKA\Nová složka\sitemgr_photo_35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653136"/>
            <a:ext cx="3396357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Jmění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66</TotalTime>
  <Words>363</Words>
  <Application>Microsoft Office PowerPoint</Application>
  <PresentationFormat>Předvádění na obrazovce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Jmění</vt:lpstr>
      <vt:lpstr>Málaga </vt:lpstr>
      <vt:lpstr>Málaga</vt:lpstr>
      <vt:lpstr>Geography and climate </vt:lpstr>
      <vt:lpstr>Parts of the city</vt:lpstr>
      <vt:lpstr>Sights and hiking</vt:lpstr>
      <vt:lpstr>Sights and hiking</vt:lpstr>
      <vt:lpstr>Other tourist destinations</vt:lpstr>
      <vt:lpstr>Culture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Málaga</dc:title>
  <dc:creator>Pepa</dc:creator>
  <cp:lastModifiedBy>Pepa</cp:lastModifiedBy>
  <cp:revision>7</cp:revision>
  <dcterms:created xsi:type="dcterms:W3CDTF">2019-01-09T16:00:40Z</dcterms:created>
  <dcterms:modified xsi:type="dcterms:W3CDTF">2019-01-09T17:06:53Z</dcterms:modified>
</cp:coreProperties>
</file>