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  <p:sldId id="267" r:id="rId9"/>
    <p:sldId id="268" r:id="rId10"/>
    <p:sldId id="26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02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398A-3AD6-4ECD-AE2B-466F0B415F59}" type="datetimeFigureOut">
              <a:rPr lang="cs-CZ" smtClean="0"/>
              <a:t>28. 2. 2019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0066-A866-4077-8C7C-DEA0E9220F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398A-3AD6-4ECD-AE2B-466F0B415F59}" type="datetimeFigureOut">
              <a:rPr lang="cs-CZ" smtClean="0"/>
              <a:t>28. 2. 2019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0066-A866-4077-8C7C-DEA0E9220F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398A-3AD6-4ECD-AE2B-466F0B415F59}" type="datetimeFigureOut">
              <a:rPr lang="cs-CZ" smtClean="0"/>
              <a:t>28. 2. 2019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0066-A866-4077-8C7C-DEA0E9220F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398A-3AD6-4ECD-AE2B-466F0B415F59}" type="datetimeFigureOut">
              <a:rPr lang="cs-CZ" smtClean="0"/>
              <a:t>28. 2. 2019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0066-A866-4077-8C7C-DEA0E9220F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398A-3AD6-4ECD-AE2B-466F0B415F59}" type="datetimeFigureOut">
              <a:rPr lang="cs-CZ" smtClean="0"/>
              <a:t>28. 2. 2019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0066-A866-4077-8C7C-DEA0E9220F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398A-3AD6-4ECD-AE2B-466F0B415F59}" type="datetimeFigureOut">
              <a:rPr lang="cs-CZ" smtClean="0"/>
              <a:t>28. 2. 2019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0066-A866-4077-8C7C-DEA0E9220F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398A-3AD6-4ECD-AE2B-466F0B415F59}" type="datetimeFigureOut">
              <a:rPr lang="cs-CZ" smtClean="0"/>
              <a:t>28. 2. 2019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0066-A866-4077-8C7C-DEA0E9220F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398A-3AD6-4ECD-AE2B-466F0B415F59}" type="datetimeFigureOut">
              <a:rPr lang="cs-CZ" smtClean="0"/>
              <a:t>28. 2. 2019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0066-A866-4077-8C7C-DEA0E9220F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398A-3AD6-4ECD-AE2B-466F0B415F59}" type="datetimeFigureOut">
              <a:rPr lang="cs-CZ" smtClean="0"/>
              <a:t>28. 2. 2019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0066-A866-4077-8C7C-DEA0E9220F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398A-3AD6-4ECD-AE2B-466F0B415F59}" type="datetimeFigureOut">
              <a:rPr lang="cs-CZ" smtClean="0"/>
              <a:t>28. 2. 2019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0066-A866-4077-8C7C-DEA0E9220F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398A-3AD6-4ECD-AE2B-466F0B415F59}" type="datetimeFigureOut">
              <a:rPr lang="cs-CZ" smtClean="0"/>
              <a:t>28. 2. 2019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90066-A866-4077-8C7C-DEA0E9220F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398A-3AD6-4ECD-AE2B-466F0B415F59}" type="datetimeFigureOut">
              <a:rPr lang="cs-CZ" smtClean="0"/>
              <a:t>28. 2. 2019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90066-A866-4077-8C7C-DEA0E9220FC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otik.uk.zcu.cz/bitstream/11025/22741/1/Bakalarska%20prace_Matasova_IslamskaarchitekturavSeville.pdf" TargetMode="External"/><Relationship Id="rId3" Type="http://schemas.openxmlformats.org/officeDocument/2006/relationships/hyperlink" Target="https://www.britannica.com/place/Sevilla-Spain" TargetMode="External"/><Relationship Id="rId7" Type="http://schemas.openxmlformats.org/officeDocument/2006/relationships/hyperlink" Target="https://www.youtube.com/watch?v=nPcfZLaMoAo" TargetMode="External"/><Relationship Id="rId2" Type="http://schemas.openxmlformats.org/officeDocument/2006/relationships/hyperlink" Target="https://www.britannica.com/place/Spain/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ritannica.com/topic/University-of-Sevilla" TargetMode="External"/><Relationship Id="rId5" Type="http://schemas.openxmlformats.org/officeDocument/2006/relationships/hyperlink" Target="https://www.britannica.com/search?query=sevilla+indian+archives&amp;engine=bss" TargetMode="External"/><Relationship Id="rId4" Type="http://schemas.openxmlformats.org/officeDocument/2006/relationships/hyperlink" Target="https://www.britannica.com/technology/alcazar-Spanish-fortress" TargetMode="External"/><Relationship Id="rId9" Type="http://schemas.openxmlformats.org/officeDocument/2006/relationships/hyperlink" Target="https://dspace.cuni.cz/handle/20.500.11956/3723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PcfZLaMoA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hyperlink" Target="https://www.youtube.com/watch?v=eUMsJ3d7RW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hyperlink" Target="https://www.youtube.com/watch?v=gkFi-cIPpg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Gxrj0aO78A" TargetMode="External"/><Relationship Id="rId2" Type="http://schemas.openxmlformats.org/officeDocument/2006/relationships/hyperlink" Target="https://www.youtube.com/watch?v=CL9AMU_zzA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i9cpeOTu2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42908" y="571480"/>
            <a:ext cx="7815290" cy="3171847"/>
          </a:xfrm>
        </p:spPr>
        <p:txBody>
          <a:bodyPr>
            <a:noAutofit/>
          </a:bodyPr>
          <a:lstStyle/>
          <a:p>
            <a:r>
              <a:rPr lang="cs-CZ" sz="88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31F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age Italic" pitchFamily="66" charset="0"/>
              </a:rPr>
              <a:t>History</a:t>
            </a:r>
            <a:r>
              <a:rPr lang="cs-CZ" sz="88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31F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age Italic" pitchFamily="66" charset="0"/>
              </a:rPr>
              <a:t> </a:t>
            </a:r>
            <a:r>
              <a:rPr lang="cs-CZ" sz="88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31F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age Italic" pitchFamily="66" charset="0"/>
              </a:rPr>
              <a:t>of</a:t>
            </a:r>
            <a:r>
              <a:rPr lang="cs-CZ" sz="88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31F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age Italic" pitchFamily="66" charset="0"/>
              </a:rPr>
              <a:t> </a:t>
            </a:r>
            <a:r>
              <a:rPr lang="cs-CZ" sz="88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31F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age Italic" pitchFamily="66" charset="0"/>
              </a:rPr>
              <a:t>Spain</a:t>
            </a:r>
            <a:r>
              <a:rPr lang="cs-CZ" sz="88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31F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age Italic" pitchFamily="66" charset="0"/>
              </a:rPr>
              <a:t/>
            </a:r>
            <a:br>
              <a:rPr lang="cs-CZ" sz="880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31F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age Italic" pitchFamily="66" charset="0"/>
              </a:rPr>
            </a:br>
            <a:r>
              <a:rPr lang="cs-CZ" sz="8800" dirty="0" err="1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31F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age Italic" pitchFamily="66" charset="0"/>
              </a:rPr>
              <a:t>and</a:t>
            </a:r>
            <a:r>
              <a:rPr lang="cs-CZ" sz="88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C31F1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Rage Italic" pitchFamily="66" charset="0"/>
              </a:rPr>
              <a:t> Sevilla</a:t>
            </a:r>
            <a:endParaRPr lang="cs-CZ" sz="88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C31F1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Rage Itali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err="1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Source</a:t>
            </a:r>
            <a:endParaRPr lang="cs-CZ" sz="6600" b="1" dirty="0">
              <a:solidFill>
                <a:srgbClr val="C31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>
                <a:hlinkClick r:id="rId2"/>
              </a:rPr>
              <a:t>https://www.britannica.com/place/Spain/History</a:t>
            </a:r>
            <a:endParaRPr lang="cs-CZ" sz="1800" dirty="0" smtClean="0"/>
          </a:p>
          <a:p>
            <a:r>
              <a:rPr lang="cs-CZ" sz="1800" dirty="0" smtClean="0">
                <a:hlinkClick r:id="rId3"/>
              </a:rPr>
              <a:t>https://www.britannica.com/place/Sevilla-Spain</a:t>
            </a:r>
            <a:endParaRPr lang="cs-CZ" sz="1800" dirty="0">
              <a:hlinkClick r:id="rId3"/>
            </a:endParaRPr>
          </a:p>
          <a:p>
            <a:r>
              <a:rPr lang="cs-CZ" sz="1800" dirty="0" smtClean="0">
                <a:hlinkClick r:id="rId4"/>
              </a:rPr>
              <a:t>https://www.britannica.com/technology/alcazar-Spanish-fortress</a:t>
            </a:r>
            <a:endParaRPr lang="cs-CZ" sz="1800" dirty="0" smtClean="0"/>
          </a:p>
          <a:p>
            <a:r>
              <a:rPr lang="cs-CZ" sz="1800" dirty="0" smtClean="0">
                <a:hlinkClick r:id="rId5"/>
              </a:rPr>
              <a:t>https://www.britannica.com/search?query=sevilla+indian+archives&amp;engine=bss</a:t>
            </a:r>
            <a:endParaRPr lang="cs-CZ" sz="1800" dirty="0" smtClean="0"/>
          </a:p>
          <a:p>
            <a:r>
              <a:rPr lang="cs-CZ" sz="1800" dirty="0" smtClean="0">
                <a:hlinkClick r:id="rId6"/>
              </a:rPr>
              <a:t>https://www.britannica.com/topic/University-of-Sevilla</a:t>
            </a:r>
            <a:endParaRPr lang="cs-CZ" sz="1800" dirty="0" smtClean="0"/>
          </a:p>
          <a:p>
            <a:r>
              <a:rPr lang="cs-CZ" sz="1800" dirty="0" smtClean="0">
                <a:hlinkClick r:id="rId7"/>
              </a:rPr>
              <a:t>https://www.youtube.com/watch?v=nPcfZLaMoAo</a:t>
            </a:r>
            <a:endParaRPr lang="cs-CZ" sz="1800" dirty="0" smtClean="0"/>
          </a:p>
          <a:p>
            <a:r>
              <a:rPr lang="cs-CZ" sz="1800" dirty="0" smtClean="0">
                <a:hlinkClick r:id="rId8"/>
              </a:rPr>
              <a:t>https://otik.uk.zcu.cz/bitstream/11025/22741/1/Bakalarska%20prace_Matasova_IslamskaarchitekturavSeville.pdf</a:t>
            </a:r>
            <a:endParaRPr lang="cs-CZ" sz="1800" dirty="0" smtClean="0"/>
          </a:p>
          <a:p>
            <a:r>
              <a:rPr lang="cs-CZ" sz="1800" dirty="0" smtClean="0">
                <a:hlinkClick r:id="rId9"/>
              </a:rPr>
              <a:t>https://dspace.cuni.cz/handle/20.500.11956/37235</a:t>
            </a:r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Autofit/>
          </a:bodyPr>
          <a:lstStyle/>
          <a:p>
            <a:r>
              <a:rPr lang="cs-CZ" sz="6600" b="1" dirty="0" err="1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Spain</a:t>
            </a:r>
            <a:endParaRPr lang="cs-CZ" sz="6600" b="1" dirty="0">
              <a:solidFill>
                <a:srgbClr val="C31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/>
          <a:lstStyle/>
          <a:p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Humans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were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already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living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in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Iberian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Peninsula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as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early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as 1,2 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millions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years</a:t>
            </a:r>
            <a:r>
              <a:rPr lang="cs-CZ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ago</a:t>
            </a:r>
          </a:p>
          <a:p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Romans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came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on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Spain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around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300 B.C.</a:t>
            </a:r>
          </a:p>
          <a:p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7th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century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Spain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became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Muslim</a:t>
            </a:r>
          </a:p>
          <a:p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15th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century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Spain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started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period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of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Catholic</a:t>
            </a:r>
            <a:r>
              <a:rPr lang="cs-CZ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Monarchy</a:t>
            </a:r>
          </a:p>
          <a:p>
            <a:r>
              <a:rPr lang="cs-CZ" sz="2400" dirty="0" smtClean="0">
                <a:hlinkClick r:id="rId2"/>
              </a:rPr>
              <a:t>https://www.youtube.com/watch?v=nPcfZLaMoAo</a:t>
            </a:r>
            <a:endParaRPr lang="cs-CZ" sz="2400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0"/>
          </a:xfrm>
        </p:spPr>
        <p:txBody>
          <a:bodyPr>
            <a:noAutofit/>
          </a:bodyPr>
          <a:lstStyle/>
          <a:p>
            <a:r>
              <a:rPr lang="cs-CZ" sz="6600" b="1" dirty="0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Sevilla</a:t>
            </a:r>
            <a:endParaRPr lang="cs-CZ" sz="6600" b="1" dirty="0">
              <a:solidFill>
                <a:srgbClr val="C31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/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Originally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Iberian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Ancient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Hispalis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coming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Sevilla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harbour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sailed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ships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 New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31903"/>
            <a:ext cx="8229600" cy="5483245"/>
          </a:xfrm>
        </p:spPr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1649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hit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Plague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half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Sevilla‘s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citizens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dead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Sevilla‘s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downgrade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Sevilla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got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influence in 20th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102579-050-CD542D7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7999952" cy="5334968"/>
          </a:xfrm>
          <a:prstGeom prst="rect">
            <a:avLst/>
          </a:prstGeom>
        </p:spPr>
      </p:pic>
      <p:pic>
        <p:nvPicPr>
          <p:cNvPr id="5" name="Obrázek 4" descr="plaza de espa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14290"/>
            <a:ext cx="4263404" cy="6459703"/>
          </a:xfrm>
          <a:prstGeom prst="rect">
            <a:avLst/>
          </a:prstGeom>
        </p:spPr>
      </p:pic>
      <p:pic>
        <p:nvPicPr>
          <p:cNvPr id="6" name="Obrázek 5" descr="golden-tower-sevil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714356"/>
            <a:ext cx="7251714" cy="4833054"/>
          </a:xfrm>
          <a:prstGeom prst="rect">
            <a:avLst/>
          </a:prstGeom>
        </p:spPr>
      </p:pic>
      <p:pic>
        <p:nvPicPr>
          <p:cNvPr id="7" name="Obrázek 6" descr="santa cruzz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785794"/>
            <a:ext cx="7715272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600" b="1" dirty="0" err="1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Alcázar</a:t>
            </a:r>
            <a:endParaRPr lang="cs-CZ" sz="6600" b="1" dirty="0">
              <a:solidFill>
                <a:srgbClr val="C31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arabic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qasr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meaning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castle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fortress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14th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15th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centuries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Protected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UNESCO</a:t>
            </a:r>
          </a:p>
          <a:p>
            <a:r>
              <a:rPr lang="cs-CZ" sz="2400" dirty="0" smtClean="0">
                <a:hlinkClick r:id="rId2"/>
              </a:rPr>
              <a:t>https://www.youtube.com/watch?v=eUMsJ3d7RWE</a:t>
            </a:r>
            <a:endParaRPr lang="cs-CZ" sz="2400" dirty="0" smtClean="0"/>
          </a:p>
        </p:txBody>
      </p:sp>
      <p:pic>
        <p:nvPicPr>
          <p:cNvPr id="1026" name="Picture 2" descr="C:\Users\Magda\Desktop\The-Real-Alcázar-of-Sevil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857364"/>
            <a:ext cx="8626069" cy="3941415"/>
          </a:xfrm>
          <a:prstGeom prst="rect">
            <a:avLst/>
          </a:prstGeom>
          <a:noFill/>
        </p:spPr>
      </p:pic>
      <p:pic>
        <p:nvPicPr>
          <p:cNvPr id="1027" name="Picture 3" descr="C:\Users\Magda\Desktop\Alcazar+Seville+Spain+Grotto+Galle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857232"/>
            <a:ext cx="7526314" cy="5644736"/>
          </a:xfrm>
          <a:prstGeom prst="rect">
            <a:avLst/>
          </a:prstGeom>
          <a:noFill/>
        </p:spPr>
      </p:pic>
      <p:pic>
        <p:nvPicPr>
          <p:cNvPr id="1028" name="Picture 4" descr="C:\Users\Magda\Desktop\PrImg_336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85794"/>
            <a:ext cx="8358214" cy="5578365"/>
          </a:xfrm>
          <a:prstGeom prst="rect">
            <a:avLst/>
          </a:prstGeom>
          <a:noFill/>
        </p:spPr>
      </p:pic>
      <p:pic>
        <p:nvPicPr>
          <p:cNvPr id="1029" name="Picture 5" descr="C:\Users\Magda\Desktop\r2_reales_alcazares_sevilla_t4100311.jpg_3692725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000240"/>
            <a:ext cx="8244053" cy="3357578"/>
          </a:xfrm>
          <a:prstGeom prst="rect">
            <a:avLst/>
          </a:prstGeom>
          <a:noFill/>
        </p:spPr>
      </p:pic>
      <p:pic>
        <p:nvPicPr>
          <p:cNvPr id="1030" name="Picture 6" descr="C:\Users\Magda\Desktop\Alcazar+of+Sevill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1000108"/>
            <a:ext cx="7889097" cy="5272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274918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General Archive of </a:t>
            </a:r>
            <a:r>
              <a:rPr lang="cs-CZ" sz="6600" b="1" dirty="0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</a:t>
            </a:r>
            <a:r>
              <a:rPr lang="en-US" sz="6600" b="1" dirty="0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the Indies</a:t>
            </a:r>
            <a:endParaRPr lang="cs-CZ" sz="6600" b="1" dirty="0">
              <a:solidFill>
                <a:srgbClr val="C31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/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Archives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contractes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16th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century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archivo_general_indias_sevilla_t4100233.jpg_13069730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8568624" cy="4738709"/>
          </a:xfrm>
          <a:prstGeom prst="rect">
            <a:avLst/>
          </a:prstGeom>
        </p:spPr>
      </p:pic>
      <p:pic>
        <p:nvPicPr>
          <p:cNvPr id="2050" name="Picture 2" descr="C:\Users\Magda\Desktop\Archivo_de_Indias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8358214" cy="5595227"/>
          </a:xfrm>
          <a:prstGeom prst="rect">
            <a:avLst/>
          </a:prstGeom>
          <a:noFill/>
        </p:spPr>
      </p:pic>
      <p:pic>
        <p:nvPicPr>
          <p:cNvPr id="2051" name="Picture 3" descr="C:\Users\Magda\Desktop\D1024_91_330_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00108"/>
            <a:ext cx="7909763" cy="527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6600" b="1" dirty="0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Seville </a:t>
            </a:r>
            <a:r>
              <a:rPr lang="cs-CZ" sz="6600" b="1" dirty="0" err="1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C</a:t>
            </a:r>
            <a:r>
              <a:rPr lang="cs-CZ" sz="6600" b="1" dirty="0" err="1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athedral</a:t>
            </a:r>
            <a:endParaRPr lang="cs-CZ" sz="6600" b="1" dirty="0">
              <a:solidFill>
                <a:srgbClr val="C31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Cathedral of Saint Mary of the See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1528</a:t>
            </a: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Height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 metres</a:t>
            </a: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 metres</a:t>
            </a: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135 metres</a:t>
            </a:r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Protected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UNESCO</a:t>
            </a:r>
          </a:p>
          <a:p>
            <a:r>
              <a:rPr lang="cs-CZ" sz="2600" dirty="0" smtClean="0">
                <a:hlinkClick r:id="rId2"/>
              </a:rPr>
              <a:t>https://www.youtube.com/watch?v=gkFi-cIPpgY</a:t>
            </a:r>
            <a:endParaRPr lang="cs-CZ" sz="2600" dirty="0" smtClean="0"/>
          </a:p>
        </p:txBody>
      </p:sp>
      <p:pic>
        <p:nvPicPr>
          <p:cNvPr id="3074" name="Picture 2" descr="C:\Users\Magda\Desktop\cathedr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8604"/>
            <a:ext cx="4144683" cy="6215082"/>
          </a:xfrm>
          <a:prstGeom prst="rect">
            <a:avLst/>
          </a:prstGeom>
          <a:noFill/>
        </p:spPr>
      </p:pic>
      <p:pic>
        <p:nvPicPr>
          <p:cNvPr id="3075" name="Picture 3" descr="C:\Users\Magda\Desktop\spain-seville-cathedral-and-palm-tre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071546"/>
            <a:ext cx="7278153" cy="4786346"/>
          </a:xfrm>
          <a:prstGeom prst="rect">
            <a:avLst/>
          </a:prstGeom>
          <a:noFill/>
        </p:spPr>
      </p:pic>
      <p:pic>
        <p:nvPicPr>
          <p:cNvPr id="3076" name="Picture 4" descr="C:\Users\Magda\Desktop\tour_img-1098093-1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223" y="785794"/>
            <a:ext cx="8766495" cy="4602410"/>
          </a:xfrm>
          <a:prstGeom prst="rect">
            <a:avLst/>
          </a:prstGeom>
          <a:noFill/>
        </p:spPr>
      </p:pic>
      <p:pic>
        <p:nvPicPr>
          <p:cNvPr id="3077" name="Picture 5" descr="C:\Users\Magda\Desktop\Seville-Cathedral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642918"/>
            <a:ext cx="7677171" cy="5134107"/>
          </a:xfrm>
          <a:prstGeom prst="rect">
            <a:avLst/>
          </a:prstGeom>
          <a:noFill/>
        </p:spPr>
      </p:pic>
      <p:pic>
        <p:nvPicPr>
          <p:cNvPr id="3078" name="Picture 6" descr="C:\Users\Magda\Desktop\spain-seville-cathedral-capilla-re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785794"/>
            <a:ext cx="6953251" cy="5219700"/>
          </a:xfrm>
          <a:prstGeom prst="rect">
            <a:avLst/>
          </a:prstGeom>
          <a:noFill/>
        </p:spPr>
      </p:pic>
      <p:pic>
        <p:nvPicPr>
          <p:cNvPr id="3079" name="Picture 7" descr="C:\Users\Magda\Desktop\seville-cathedral-view-from-giralda-71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000108"/>
            <a:ext cx="8972550" cy="5019608"/>
          </a:xfrm>
          <a:prstGeom prst="rect">
            <a:avLst/>
          </a:prstGeom>
          <a:noFill/>
        </p:spPr>
      </p:pic>
      <p:pic>
        <p:nvPicPr>
          <p:cNvPr id="3080" name="Picture 8" descr="C:\Users\Magda\Desktop\sevilla-cathedral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5786" y="500042"/>
            <a:ext cx="7858148" cy="5893612"/>
          </a:xfrm>
          <a:prstGeom prst="rect">
            <a:avLst/>
          </a:prstGeom>
          <a:noFill/>
        </p:spPr>
      </p:pic>
      <p:pic>
        <p:nvPicPr>
          <p:cNvPr id="3081" name="Picture 9" descr="C:\Users\Magda\Desktop\Catedral-de-Sevilla-Cathedral-Spain-8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7158" y="857232"/>
            <a:ext cx="8561377" cy="5715016"/>
          </a:xfrm>
          <a:prstGeom prst="rect">
            <a:avLst/>
          </a:prstGeom>
          <a:noFill/>
        </p:spPr>
      </p:pic>
      <p:pic>
        <p:nvPicPr>
          <p:cNvPr id="3082" name="Picture 10" descr="C:\Users\Magda\Desktop\sevilla-cathedral-square-p-hd-9799_vy48zzilg__F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928670"/>
            <a:ext cx="8866292" cy="4987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University </a:t>
            </a:r>
            <a:r>
              <a:rPr lang="cs-CZ" sz="6600" b="1" dirty="0" err="1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of</a:t>
            </a:r>
            <a:r>
              <a:rPr lang="cs-CZ" sz="6600" b="1" dirty="0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Sevilla</a:t>
            </a:r>
            <a:endParaRPr lang="cs-CZ" sz="6600" b="1" dirty="0">
              <a:solidFill>
                <a:srgbClr val="C31F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begun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1254,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received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 status in 1505</a:t>
            </a:r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oldest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Spain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Magda\Desktop\univers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534389" cy="5830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600" b="1" dirty="0" err="1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Next</a:t>
            </a:r>
            <a:r>
              <a:rPr lang="cs-CZ" sz="6600" b="1" dirty="0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 </a:t>
            </a:r>
            <a:r>
              <a:rPr lang="cs-CZ" sz="6600" b="1" dirty="0" err="1" smtClean="0">
                <a:solidFill>
                  <a:srgbClr val="C3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itchFamily="66" charset="0"/>
              </a:rPr>
              <a:t>videos</a:t>
            </a:r>
            <a:endParaRPr lang="cs-CZ" sz="6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Torre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400" dirty="0" smtClean="0">
                <a:hlinkClick r:id="rId2"/>
              </a:rPr>
              <a:t>https://www.youtube.com/watch?v=CL9AMU_zzAc</a:t>
            </a:r>
            <a:endParaRPr lang="cs-CZ" sz="2400" dirty="0" smtClean="0"/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Plaza de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400" dirty="0" smtClean="0">
                <a:hlinkClick r:id="rId3"/>
              </a:rPr>
              <a:t>https://www.youtube.com/watch?v=yGxrj0aO78A</a:t>
            </a:r>
            <a:endParaRPr lang="cs-CZ" sz="2400" dirty="0" smtClean="0"/>
          </a:p>
          <a:p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Barrio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cs-CZ" sz="2400" dirty="0" smtClean="0">
                <a:hlinkClick r:id="rId4"/>
              </a:rPr>
              <a:t>https://www.youtube.com/watch?v=ri9cpeOTu2E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6196</TotalTime>
  <Words>200</Words>
  <Application>Microsoft Office PowerPoint</Application>
  <PresentationFormat>Předvádění na obrazovce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History of Spain and Sevilla</vt:lpstr>
      <vt:lpstr>Spain</vt:lpstr>
      <vt:lpstr>Sevilla</vt:lpstr>
      <vt:lpstr>Prezentace aplikace PowerPoint</vt:lpstr>
      <vt:lpstr>Alcázar</vt:lpstr>
      <vt:lpstr>General Archive of  the Indies</vt:lpstr>
      <vt:lpstr>Seville Cathedral</vt:lpstr>
      <vt:lpstr>University of Sevilla</vt:lpstr>
      <vt:lpstr>Next videos</vt:lpstr>
      <vt:lpstr>Source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Spain and Sevilla</dc:title>
  <dc:creator>Magda</dc:creator>
  <cp:lastModifiedBy>instalace</cp:lastModifiedBy>
  <cp:revision>6</cp:revision>
  <dcterms:created xsi:type="dcterms:W3CDTF">2019-01-05T13:19:53Z</dcterms:created>
  <dcterms:modified xsi:type="dcterms:W3CDTF">2019-02-28T11:07:05Z</dcterms:modified>
</cp:coreProperties>
</file>